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7B8F62-0D95-4FFA-BB94-A34BCDA59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B256606-7C06-433D-8588-850A44075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4EB20F-9A14-44F8-9D1E-A59A8327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9808DD-06A9-4891-97A9-023911D1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7385AA-B50C-4CB0-A06D-3A04CAFF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73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7670B9-7B7D-4EEF-86DF-12547140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7629A7-4691-4171-8AEA-CC51F1B3E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E5972D-A9B0-47AE-A508-51A88ECD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760965-F954-4A21-8BDA-04452972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3A371F-C6FE-41B1-A477-B0FA1564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20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E41046E-D7A5-4E52-84CD-302C33D5C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AA5E26-0063-4F77-B000-D587338D7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CFC11F-85C1-404F-9F57-96138C43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12AF97-3B92-42A1-98A2-6609752D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93F92F-C72F-4B70-BC29-8F6569AD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49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9DF679-A5B2-4A0F-BB9A-48ECD00A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042F44-2EE4-43AF-B8C5-F8E55D10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C41355-AD33-4DC5-9C36-F2B745DC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780ADE-CF8D-4B1D-BE71-D2815E11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5962F5-F29F-4A93-88AA-8E25AB55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0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FCD350-4DD3-49F4-9123-66A978E6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26655F-3DE9-4B4D-8F09-F8793E353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FE72E9-DE86-48CF-9EB6-A7294707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E4CD9F-EFFF-45CE-9F6C-879E8043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66D777-FD8A-42B6-B518-843BF1B5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9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5F8CF-C41B-402A-9064-3E759999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8D1F6-1A5A-4E51-835D-60CCB774D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0B1147-4720-41B6-85AB-4FDF0FC5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923EC6-1259-4BDA-8CE8-CCEA3B89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9646E4-DAD0-4069-A487-3C5D2149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1BFCAC-8F6B-467E-BC08-3A179351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13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557C20-6376-48AD-B324-C234B355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1E0075-5368-483B-9B4D-B11D4951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EF6C30-C95B-47A8-94D0-E586AA65E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996486-6383-4BFD-923E-20F0666BB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32A8F6-A441-4FE9-9CB7-5ABCF9381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81186A-C942-402D-A5DB-7D10B4B7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96260D4-2FBB-4606-BB04-A41D3B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3BDE9F5-8F6D-4C83-8B68-74CB2D6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19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B203C-9C12-4C61-B37C-219C1CA4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93F4985-E0F0-4AE4-B056-895EAD95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6FA771-3C75-4495-AC38-BB10F0B8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CBE04F-F1CE-4314-A02A-4E491255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37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F9A0BA-CF63-4B39-B560-21916181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CFC462-B737-4F89-B9BE-3382CCFE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63A0D2-F76A-4A0F-BC74-105A07EF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06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70565-6176-4051-BA1D-7264F517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6C915B-A4C9-4300-9D8C-3D9AE44C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0198FF-0F73-4159-A6CB-2DE86E96D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7C9D6E-FFA1-4A95-ABEC-7646818D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6F17D3-1321-4D94-8B77-B5AC0E65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00708C-8074-463B-9FF3-1E5469EB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14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D435C-13E1-4348-8C64-C378A6A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B02D923-36B8-411C-B9C5-35FDE0998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7E68EB-BC17-426D-B7ED-B72496C36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A752F2-AF13-4BC6-89DE-B7B703F5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33E5EB-2F5E-4904-890B-AD6EE31E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E2D9F8-659A-4CB6-B1FA-9AD14BE0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52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47B6268-4840-42B9-9469-F7685538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5D72CE-A74E-489B-8988-A27493AC9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5E1876-E1BB-4E8E-B39A-AB7249149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A5A0-1A54-4769-A6D0-D47595B709D0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3797C6-0401-4CD6-BAA3-A44C623C4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C5C4EC-5CA0-4541-83F7-F4B561B8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3440-DE4F-4421-B726-DF5555CF8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B55855-6C63-4E9B-95F5-42E9BC5BE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771FAE-B154-4DE9-9CDA-C35E88D66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664F4A-F7C0-46C0-AECF-C437BF8EE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44ABACA-BFB5-4195-904B-5B409D5C40C6}"/>
              </a:ext>
            </a:extLst>
          </p:cNvPr>
          <p:cNvSpPr/>
          <p:nvPr/>
        </p:nvSpPr>
        <p:spPr>
          <a:xfrm>
            <a:off x="1908699" y="3746377"/>
            <a:ext cx="887767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21690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A080D-DD45-4EAD-B842-0B8BD65E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7E0A5E-D856-4588-BD2E-7434665E1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159AEA-266D-437A-ABED-15C1CC7B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09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B75B4-846A-4ABC-9AEF-669FAF2A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481DD-F8C9-4E7D-9450-18DE9F5D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6613FD-A366-4C3E-B187-8F90DDADD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0763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A1117-65A5-4791-8A79-F120BB60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585963-C890-4580-96BF-ADEBFBD94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F985E1-7D02-44CA-A3C8-7DF918D4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6604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038AF6-DF27-4267-B2E7-5BBDAC05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49E516-BE89-48B5-9B5B-DD4E5B1B2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EE09D4-25DF-4676-8EFB-C39FB16D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717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E8C8F-C8A0-4429-B885-C6BF95D4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32FA4C-A81C-45F7-A096-4722D9E5F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71FDEE-7492-4FF2-94CE-4F291F2F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4488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23BED-4770-4523-85CF-E5D333ED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12270A-8EC6-463E-9E9E-A20B8EB33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EEA752-C723-4F86-AE21-F155B878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200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48F0B-7D71-48DB-95B5-90D96559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2ED1CD-1BA6-402F-AA6E-245D33107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A896EB-6FF9-4BD6-A8B8-C71BCCEC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56"/>
            <a:ext cx="12192000" cy="68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41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A85A5-8674-4D73-A83F-4C2F499C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B18EA3C-E4CA-4B29-BEA2-2D5E445CA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BAFD7EB-8E15-451B-AB7A-8C95CDB0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029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C45AC-4C9C-4186-AD87-1E52C246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6F6C6AB-D449-46BF-B51C-51B9C997D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073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F3CDC-EA50-48BF-B20B-A5D8FEBD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B28EE61-1A8A-4EBE-AF32-75342F653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513" y="0"/>
            <a:ext cx="12259513" cy="68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531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717B5-1370-4E39-8808-E88D77FD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0B6139E-86DE-481A-96D8-26F54D0EA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388"/>
            <a:ext cx="12191999" cy="68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38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35F69-4DC6-4989-B448-ADEECA57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0006EFA-489C-4390-B378-4410BD5DE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3220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2C450D-FED3-446E-A635-5317D958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BA7584-E642-4738-95BE-081B7ED3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62"/>
            <a:ext cx="12191999" cy="68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756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108B0F-7D4A-4143-8594-A17CE4E3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B3F01-7E7C-434B-9BE3-9EE99BE7C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F7FD36-302D-4EA2-B23E-09A4DD06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541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35F3A-0CD2-426F-AE6F-DC71ADB6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FCC9830-1F7A-4152-AF0D-2CC8A9A86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65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Panoramiczny</PresentationFormat>
  <Paragraphs>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Klasa 8</dc:creator>
  <cp:lastModifiedBy>Klasa 8</cp:lastModifiedBy>
  <cp:revision>3</cp:revision>
  <dcterms:created xsi:type="dcterms:W3CDTF">2024-10-07T11:50:41Z</dcterms:created>
  <dcterms:modified xsi:type="dcterms:W3CDTF">2024-10-07T12:13:40Z</dcterms:modified>
</cp:coreProperties>
</file>